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9" r:id="rId11"/>
    <p:sldId id="264" r:id="rId12"/>
    <p:sldId id="266" r:id="rId13"/>
    <p:sldId id="267" r:id="rId14"/>
    <p:sldId id="268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3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ello Castro Cillis" userId="e91e590b2b0fb063" providerId="LiveId" clId="{701DADFD-E51C-4F03-8684-27D996400E9F}"/>
    <pc:docChg chg="undo custSel addSld modSld sldOrd">
      <pc:chgData name="Leonello Castro Cillis" userId="e91e590b2b0fb063" providerId="LiveId" clId="{701DADFD-E51C-4F03-8684-27D996400E9F}" dt="2026-01-05T04:41:41.718" v="184" actId="1076"/>
      <pc:docMkLst>
        <pc:docMk/>
      </pc:docMkLst>
      <pc:sldChg chg="addSp delSp modSp new mod">
        <pc:chgData name="Leonello Castro Cillis" userId="e91e590b2b0fb063" providerId="LiveId" clId="{701DADFD-E51C-4F03-8684-27D996400E9F}" dt="2026-01-05T04:41:41.718" v="184" actId="1076"/>
        <pc:sldMkLst>
          <pc:docMk/>
          <pc:sldMk cId="14836013" sldId="272"/>
        </pc:sldMkLst>
        <pc:spChg chg="del">
          <ac:chgData name="Leonello Castro Cillis" userId="e91e590b2b0fb063" providerId="LiveId" clId="{701DADFD-E51C-4F03-8684-27D996400E9F}" dt="2026-01-05T04:40:56.691" v="173" actId="478"/>
          <ac:spMkLst>
            <pc:docMk/>
            <pc:sldMk cId="14836013" sldId="272"/>
            <ac:spMk id="2" creationId="{29B0DC3C-C59F-9633-FF34-959E689EAD6E}"/>
          </ac:spMkLst>
        </pc:spChg>
        <pc:spChg chg="del mod">
          <ac:chgData name="Leonello Castro Cillis" userId="e91e590b2b0fb063" providerId="LiveId" clId="{701DADFD-E51C-4F03-8684-27D996400E9F}" dt="2026-01-05T04:40:54.733" v="172" actId="478"/>
          <ac:spMkLst>
            <pc:docMk/>
            <pc:sldMk cId="14836013" sldId="272"/>
            <ac:spMk id="3" creationId="{DC5E894D-9795-40D2-6112-0F9B52631FF3}"/>
          </ac:spMkLst>
        </pc:spChg>
        <pc:picChg chg="add mod modCrop">
          <ac:chgData name="Leonello Castro Cillis" userId="e91e590b2b0fb063" providerId="LiveId" clId="{701DADFD-E51C-4F03-8684-27D996400E9F}" dt="2026-01-05T04:41:41.718" v="184" actId="1076"/>
          <ac:picMkLst>
            <pc:docMk/>
            <pc:sldMk cId="14836013" sldId="272"/>
            <ac:picMk id="5" creationId="{E765575D-9C38-A5E5-013E-2ED871CC2F6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13683-DA56-A1D2-4347-BD72F5414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3628F-F3DF-A11E-173B-22E43E229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D35B7-2E1F-E772-ABE4-5C36F11F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87C8B-6764-8C1F-2928-F5DC43E39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0FF4E-C7FF-A18B-0404-8982EB5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6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88269-AD72-5500-888D-D70D3E2A9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FE2F5-6E19-3660-E4CF-33E464843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7019D-A778-FD03-D0D3-35136B426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615B5-EA4B-2E8A-E678-C348D9C5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4FD3E-8382-3CC4-5900-D1EFDC2C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49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78C21C-6FB4-EADB-3EA4-721FDFF5D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A62CF-3C1E-613C-C206-CC443A81B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4AB27-C693-BB42-B34D-4C283A83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917FC-73D9-68D8-ED8D-2F015EBC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E03FF-CAC9-C598-6275-B415BE1AF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9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62D87-124F-9224-A8B0-27180AD16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FD06B-F046-D8DF-C5D9-A90766CFE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76C99-4990-6081-95A4-1A31AA310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15C20-CC01-C90D-BF86-E75705BA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80C97-2BA6-A001-0A83-63F85974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99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181F9-F55B-5D11-DA8E-024CC4DA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731AD-783D-7E7F-7B17-C1FDE6521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9BB72-C21B-94A3-F91B-1BC905052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BA34E-9E20-604F-BFBC-66C95DA1A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C227F-DA6C-BA9E-B471-33FBD3DF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51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FC05F-E656-46E0-2D35-D48D73003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FA67A-C985-A6C8-210A-82765C15F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6EA72-925F-6553-D4D6-435CCCD25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2B865-3F05-C7A2-454C-7C4B1A6F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C8788-0978-2FEF-B3F0-6108CCE70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01C60-8E99-31BF-E726-7C497C39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08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0BD0F-9D56-064A-E463-0D77F48D3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9DAAD-C704-295A-2221-11C7EA443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28372-83B2-2FA5-2C8C-A11D74DE6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E52821-5ECA-6DB7-77CC-349DE72FB5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A775D4-A0E0-DB8E-6854-57306E54A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48420-9EEE-4DBE-1D45-B74DFA289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F7C3D-6F8D-D73E-7A97-974F8F648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1F85E-2604-2965-92C8-DCDBBFD3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4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DE0A6-5135-BDD5-223E-E21F8FEA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3052CD-4361-0293-9538-7F876AA60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AE6E3-9EF2-37CD-CBB0-2FDE27C5A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3E4B63-4179-DB2E-08FF-E44BAF31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13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A9A53A-DCBF-2217-7F9C-60D8865B4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09558-6C80-347F-C4F3-01B84C192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3D2F7-600C-77BF-B025-2FE46162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58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5FC4-1882-EC10-B8E9-8B573F216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957A-A1AE-5D38-0380-5BD5C71BD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1008D-C4A2-AF7E-3027-F494CFE9C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FD040-F265-37AA-835E-13CE3358A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1C52B-0D15-68BF-8F42-F0E09887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0FA3E-7FD9-5EFA-D3D1-239B6D5F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84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C2D3-98DA-90E7-3CDF-C6035726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7E315-B97C-29F8-5016-97DB46635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44B39-3F5B-5E23-49C7-11FF030A1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5DDD1-A593-CBEF-C610-B3CE64F97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4739F-A8A8-63E7-68C1-484F38558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87EC8-51BA-8FCD-6139-B8361ED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0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5A250-C1FB-D433-8D6A-130370A4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8E058-2471-1CCD-FC56-99E58C7C8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BFAA-60B6-93E6-8402-3F5C550D22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9374C-7030-47EF-9C95-C080002EFD85}" type="datetimeFigureOut">
              <a:rPr lang="en-US" smtClean="0"/>
              <a:t>1/4/2026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4638A-74E1-4B4E-D327-064D6E5B1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B642E-25CF-7F2C-9D6A-D052B4A19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2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C22A-BED4-7ED5-A69F-EF7568F146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Project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497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with a purple line&#10;&#10;AI-generated content may be incorrect.">
            <a:extLst>
              <a:ext uri="{FF2B5EF4-FFF2-40B4-BE49-F238E27FC236}">
                <a16:creationId xmlns:a16="http://schemas.microsoft.com/office/drawing/2014/main" id="{B2D8749C-95A0-D44C-4C9F-651E149F89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0" t="3538" r="1075" b="4731"/>
          <a:stretch>
            <a:fillRect/>
          </a:stretch>
        </p:blipFill>
        <p:spPr>
          <a:xfrm>
            <a:off x="339852" y="612647"/>
            <a:ext cx="11512296" cy="5632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98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graph&#10;&#10;AI-generated content may be incorrect.">
            <a:extLst>
              <a:ext uri="{FF2B5EF4-FFF2-40B4-BE49-F238E27FC236}">
                <a16:creationId xmlns:a16="http://schemas.microsoft.com/office/drawing/2014/main" id="{BD5F7C19-B9F9-4BC9-B577-A048B230B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5" r="9133" b="8029"/>
          <a:stretch>
            <a:fillRect/>
          </a:stretch>
        </p:blipFill>
        <p:spPr>
          <a:xfrm>
            <a:off x="1172678" y="605305"/>
            <a:ext cx="9846644" cy="564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8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ircular object with different colors">
            <a:extLst>
              <a:ext uri="{FF2B5EF4-FFF2-40B4-BE49-F238E27FC236}">
                <a16:creationId xmlns:a16="http://schemas.microsoft.com/office/drawing/2014/main" id="{C3D32205-B01D-3AA9-9ABC-E2FD47ECE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0" t="9048" r="16675" b="7113"/>
          <a:stretch>
            <a:fillRect/>
          </a:stretch>
        </p:blipFill>
        <p:spPr>
          <a:xfrm>
            <a:off x="3019044" y="854964"/>
            <a:ext cx="6153912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0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and diagram of a graph&#10;&#10;AI-generated content may be incorrect.">
            <a:extLst>
              <a:ext uri="{FF2B5EF4-FFF2-40B4-BE49-F238E27FC236}">
                <a16:creationId xmlns:a16="http://schemas.microsoft.com/office/drawing/2014/main" id="{E9C2D231-EF6F-D247-82EB-520A72FED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4" r="8426" b="2200"/>
          <a:stretch>
            <a:fillRect/>
          </a:stretch>
        </p:blipFill>
        <p:spPr>
          <a:xfrm>
            <a:off x="1021080" y="1193292"/>
            <a:ext cx="10149840" cy="44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878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brain scan">
            <a:extLst>
              <a:ext uri="{FF2B5EF4-FFF2-40B4-BE49-F238E27FC236}">
                <a16:creationId xmlns:a16="http://schemas.microsoft.com/office/drawing/2014/main" id="{D66153CA-9426-1098-9B52-901FDEEEA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t="10735" r="8726" b="9584"/>
          <a:stretch>
            <a:fillRect/>
          </a:stretch>
        </p:blipFill>
        <p:spPr>
          <a:xfrm>
            <a:off x="1267968" y="1152144"/>
            <a:ext cx="9656064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0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graph&#10;&#10;AI-generated content may be incorrect.">
            <a:extLst>
              <a:ext uri="{FF2B5EF4-FFF2-40B4-BE49-F238E27FC236}">
                <a16:creationId xmlns:a16="http://schemas.microsoft.com/office/drawing/2014/main" id="{FA1CB7DB-B9D2-4B19-90B1-A4FFE1C04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0" r="8425" b="2200"/>
          <a:stretch>
            <a:fillRect/>
          </a:stretch>
        </p:blipFill>
        <p:spPr>
          <a:xfrm>
            <a:off x="1098804" y="1193292"/>
            <a:ext cx="9994392" cy="44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146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exagon pattern with red white and blue colors">
            <a:extLst>
              <a:ext uri="{FF2B5EF4-FFF2-40B4-BE49-F238E27FC236}">
                <a16:creationId xmlns:a16="http://schemas.microsoft.com/office/drawing/2014/main" id="{9C0361D9-8212-9DF7-2E10-97F93AF88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47" t="7120" r="16614" b="5200"/>
          <a:stretch>
            <a:fillRect/>
          </a:stretch>
        </p:blipFill>
        <p:spPr>
          <a:xfrm>
            <a:off x="3133344" y="923544"/>
            <a:ext cx="5925312" cy="50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82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hexagon pattern">
            <a:extLst>
              <a:ext uri="{FF2B5EF4-FFF2-40B4-BE49-F238E27FC236}">
                <a16:creationId xmlns:a16="http://schemas.microsoft.com/office/drawing/2014/main" id="{E765575D-9C38-A5E5-013E-2ED871CC2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0" t="8454" r="26875" b="4729"/>
          <a:stretch>
            <a:fillRect/>
          </a:stretch>
        </p:blipFill>
        <p:spPr>
          <a:xfrm>
            <a:off x="3348228" y="763524"/>
            <a:ext cx="5495544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809EA7-CD52-F828-F2FF-9E9389DE86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9" t="20145" r="3382" b="7101"/>
          <a:stretch/>
        </p:blipFill>
        <p:spPr>
          <a:xfrm>
            <a:off x="872987" y="934277"/>
            <a:ext cx="10446026" cy="498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in a black square&#10;&#10;Description automatically generated">
            <a:extLst>
              <a:ext uri="{FF2B5EF4-FFF2-40B4-BE49-F238E27FC236}">
                <a16:creationId xmlns:a16="http://schemas.microsoft.com/office/drawing/2014/main" id="{13966CB4-2A24-6C9E-6636-D8CE6D07E6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6" t="6729" r="15481" b="4008"/>
          <a:stretch/>
        </p:blipFill>
        <p:spPr>
          <a:xfrm>
            <a:off x="2535115" y="400050"/>
            <a:ext cx="712177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61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yellow concentric circles">
            <a:extLst>
              <a:ext uri="{FF2B5EF4-FFF2-40B4-BE49-F238E27FC236}">
                <a16:creationId xmlns:a16="http://schemas.microsoft.com/office/drawing/2014/main" id="{CCAD91D6-91DF-ED67-808E-50B2FA7B79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5" t="8414" r="14616" b="4525"/>
          <a:stretch/>
        </p:blipFill>
        <p:spPr>
          <a:xfrm>
            <a:off x="2521927" y="474784"/>
            <a:ext cx="7148146" cy="590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9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ircle">
            <a:extLst>
              <a:ext uri="{FF2B5EF4-FFF2-40B4-BE49-F238E27FC236}">
                <a16:creationId xmlns:a16="http://schemas.microsoft.com/office/drawing/2014/main" id="{EAD73E43-D465-CF4C-EEE8-42CEA81BC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0" t="6858" r="14471" b="4396"/>
          <a:stretch/>
        </p:blipFill>
        <p:spPr>
          <a:xfrm>
            <a:off x="2460380" y="417634"/>
            <a:ext cx="7271239" cy="602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80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urple circle on a white background">
            <a:extLst>
              <a:ext uri="{FF2B5EF4-FFF2-40B4-BE49-F238E27FC236}">
                <a16:creationId xmlns:a16="http://schemas.microsoft.com/office/drawing/2014/main" id="{E142D0A9-8CC5-13A4-BDCD-DBECED65AF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7" t="8117" r="13068" b="3808"/>
          <a:stretch/>
        </p:blipFill>
        <p:spPr>
          <a:xfrm>
            <a:off x="2539511" y="553914"/>
            <a:ext cx="7112977" cy="575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08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blue pattern">
            <a:extLst>
              <a:ext uri="{FF2B5EF4-FFF2-40B4-BE49-F238E27FC236}">
                <a16:creationId xmlns:a16="http://schemas.microsoft.com/office/drawing/2014/main" id="{7DCE7041-D5F4-4E66-9D47-5F35354E4F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5" t="7248" r="15337" b="4785"/>
          <a:stretch/>
        </p:blipFill>
        <p:spPr>
          <a:xfrm>
            <a:off x="2565888" y="444011"/>
            <a:ext cx="7060223" cy="596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33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hexagon pattern">
            <a:extLst>
              <a:ext uri="{FF2B5EF4-FFF2-40B4-BE49-F238E27FC236}">
                <a16:creationId xmlns:a16="http://schemas.microsoft.com/office/drawing/2014/main" id="{CBFDB355-7C2D-9D7B-877B-0DDFE6099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50" t="8751" r="16525" b="4432"/>
          <a:stretch>
            <a:fillRect/>
          </a:stretch>
        </p:blipFill>
        <p:spPr>
          <a:xfrm>
            <a:off x="2863596" y="763524"/>
            <a:ext cx="6464808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2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and graph of a graph&#10;&#10;AI-generated content may be incorrect.">
            <a:extLst>
              <a:ext uri="{FF2B5EF4-FFF2-40B4-BE49-F238E27FC236}">
                <a16:creationId xmlns:a16="http://schemas.microsoft.com/office/drawing/2014/main" id="{CC8E2CAE-CF14-1B6C-C392-68AC7FB94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0" r="8575" b="6964"/>
          <a:stretch>
            <a:fillRect/>
          </a:stretch>
        </p:blipFill>
        <p:spPr>
          <a:xfrm>
            <a:off x="1135380" y="572579"/>
            <a:ext cx="9921240" cy="571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6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1340</TotalTime>
  <Words>2</Words>
  <Application>Microsoft Office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Project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Images</dc:title>
  <dc:creator>Marcelo Adrian Castro</dc:creator>
  <cp:lastModifiedBy>Leonello Castro Cillis</cp:lastModifiedBy>
  <cp:revision>6</cp:revision>
  <dcterms:created xsi:type="dcterms:W3CDTF">2025-10-31T18:30:48Z</dcterms:created>
  <dcterms:modified xsi:type="dcterms:W3CDTF">2026-01-05T04:53:35Z</dcterms:modified>
</cp:coreProperties>
</file>

<file path=docProps/thumbnail.jpeg>
</file>